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6" r:id="rId5"/>
    <p:sldId id="285" r:id="rId6"/>
    <p:sldId id="287" r:id="rId7"/>
    <p:sldId id="288" r:id="rId8"/>
    <p:sldId id="295" r:id="rId9"/>
    <p:sldId id="291" r:id="rId10"/>
    <p:sldId id="297" r:id="rId11"/>
    <p:sldId id="294" r:id="rId12"/>
    <p:sldId id="304" r:id="rId13"/>
    <p:sldId id="298" r:id="rId14"/>
    <p:sldId id="306" r:id="rId15"/>
    <p:sldId id="307" r:id="rId16"/>
    <p:sldId id="305" r:id="rId17"/>
    <p:sldId id="309" r:id="rId18"/>
    <p:sldId id="282" r:id="rId19"/>
    <p:sldId id="296" r:id="rId20"/>
    <p:sldId id="283" r:id="rId21"/>
    <p:sldId id="284" r:id="rId2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C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 autoAdjust="0"/>
    <p:restoredTop sz="94660"/>
  </p:normalViewPr>
  <p:slideViewPr>
    <p:cSldViewPr snapToGrid="0">
      <p:cViewPr>
        <p:scale>
          <a:sx n="100" d="100"/>
          <a:sy n="100" d="100"/>
        </p:scale>
        <p:origin x="116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accent5"/>
          </a:solidFill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DB1DBE-A501-4BA9-ADBE-BECB9F05A1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45" y="5664200"/>
            <a:ext cx="1196357" cy="1178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DC9F1-268A-4091-BAC6-2494ACC909FC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B3565-1F76-420A-B78B-C2C9097FF6FB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4D125-5C3A-41D5-90C4-866B6664178E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C327E36-CB2D-4A1C-8C2B-9983D24B7C7D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314F93-BCCE-4757-A041-4A51AC26C3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" y="5664200"/>
            <a:ext cx="1196357" cy="11785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088400-CDC8-4849-A72E-926264E26C00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9CBAE-AF0A-42A3-BDB4-1438573F8ABA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284DF-F3AE-4C6D-B27A-5F5A94BB17DE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E0A4B-A8AC-45B6-9A53-81E2E3636ED8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424DF1-A180-4FEF-B716-7D70235CFA39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57404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  <a:solidFill>
            <a:schemeClr val="accent5">
              <a:lumMod val="40000"/>
              <a:lumOff val="60000"/>
            </a:schemeClr>
          </a:solidFill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5A7CB3-46D4-4B4A-A661-60E13D0BC640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27D696-7B25-45A6-B706-DF8E0D691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2" y="5663824"/>
            <a:ext cx="1196357" cy="11785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15.01.2023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E09BD7-DBC6-4CC6-BE0B-FDC35F884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3" b="7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en-US" sz="3200" noProof="1">
                <a:solidFill>
                  <a:srgbClr val="FFFFFF"/>
                </a:solidFill>
              </a:rPr>
              <a:t>Mathcar</a:t>
            </a:r>
            <a:endParaRPr lang="ru-RU" sz="3200" noProof="1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Демидович Ольга Юрьевна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Визуализация приложения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87D39A-07B7-4CF2-915F-31545F54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8" y="1300083"/>
            <a:ext cx="4406321" cy="26687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BC79C0-B505-448C-857B-79E720E1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57" y="1300082"/>
            <a:ext cx="4406324" cy="26687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F5CC2E-68B6-4854-81D9-A619930F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838" y="4057012"/>
            <a:ext cx="4406324" cy="26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Визуализация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63CC26-B5C6-438F-A349-5F32143F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7" y="1998526"/>
            <a:ext cx="5239844" cy="31735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26526F-328A-49C4-8487-E20D7A90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91" y="1998526"/>
            <a:ext cx="5239844" cy="317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Визуализация приложения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FFDEDC-E147-4D11-AD22-A1102E0F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492" y="1249937"/>
            <a:ext cx="4385266" cy="265596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A8F3C0-F27C-47D6-AC28-F29110F11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60" y="3996767"/>
            <a:ext cx="4385265" cy="26559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040F4-B15F-4417-A665-3DFA06813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440" y="3996768"/>
            <a:ext cx="4385265" cy="265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Ошибки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F0CA4D-5DE5-4495-8A49-AD1863B80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8" t="76184" r="47400" b="2957"/>
          <a:stretch/>
        </p:blipFill>
        <p:spPr>
          <a:xfrm>
            <a:off x="982130" y="2025377"/>
            <a:ext cx="4086226" cy="12347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E87360-9A4F-4565-9E3E-C1D9C9C03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9" t="76805" r="48654" b="5191"/>
          <a:stretch/>
        </p:blipFill>
        <p:spPr>
          <a:xfrm>
            <a:off x="982131" y="3649344"/>
            <a:ext cx="4086225" cy="12347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64ACCE-FF86-4C87-9269-3B7871A29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" b="11944"/>
          <a:stretch/>
        </p:blipFill>
        <p:spPr>
          <a:xfrm>
            <a:off x="6709149" y="2014762"/>
            <a:ext cx="4398971" cy="12453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32B6DA-96A7-4AE6-B90D-DE460D8B4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149" y="3618348"/>
            <a:ext cx="4398971" cy="12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Работа программы</a:t>
            </a:r>
          </a:p>
        </p:txBody>
      </p:sp>
      <p:pic>
        <p:nvPicPr>
          <p:cNvPr id="2" name="MathCar">
            <a:hlinkClick r:id="" action="ppaction://media"/>
            <a:extLst>
              <a:ext uri="{FF2B5EF4-FFF2-40B4-BE49-F238E27FC236}">
                <a16:creationId xmlns:a16="http://schemas.microsoft.com/office/drawing/2014/main" id="{FBB24154-9C28-4182-9D3D-05BB57C9F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2040" y="1363255"/>
            <a:ext cx="8747919" cy="4920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CE0D6A-0BAB-4991-A816-BD934CC5D7CD}"/>
              </a:ext>
            </a:extLst>
          </p:cNvPr>
          <p:cNvSpPr txBox="1"/>
          <p:nvPr/>
        </p:nvSpPr>
        <p:spPr>
          <a:xfrm>
            <a:off x="7131674" y="63863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https://youtu.be/ROY4-mBwwwM</a:t>
            </a:r>
          </a:p>
        </p:txBody>
      </p:sp>
    </p:spTree>
    <p:extLst>
      <p:ext uri="{BB962C8B-B14F-4D97-AF65-F5344CB8AC3E}">
        <p14:creationId xmlns:p14="http://schemas.microsoft.com/office/powerpoint/2010/main" val="33257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04098-7FB9-4447-9470-75F2DB5C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A69776-79CD-4944-BFE3-050058450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8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7138D-D064-4E42-942A-782DC4DC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2A30E7-698E-45D6-A50C-E57E6C3074E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2CE25A-79D2-49D6-9C6E-EB7DBDA7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923283"/>
            <a:ext cx="3855720" cy="3011432"/>
          </a:xfrm>
        </p:spPr>
        <p:txBody>
          <a:bodyPr/>
          <a:lstStyle/>
          <a:p>
            <a:r>
              <a:rPr lang="ru-RU" dirty="0"/>
              <a:t>Благодаря проекту я попрактиковалась в создании приложения на основе </a:t>
            </a:r>
            <a:r>
              <a:rPr lang="en-US" dirty="0" err="1"/>
              <a:t>PyGame</a:t>
            </a:r>
            <a:r>
              <a:rPr lang="ru-RU" dirty="0"/>
              <a:t> и потренировалась в устном счёте и концентрации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F4EB75-785B-4CDB-84FB-7CA0926B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65" y="1517213"/>
            <a:ext cx="6097389" cy="38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3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FF832-508E-45A5-9399-42A852CE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850037"/>
          </a:xfrm>
        </p:spPr>
        <p:txBody>
          <a:bodyPr/>
          <a:lstStyle/>
          <a:p>
            <a:r>
              <a:rPr lang="ru-RU" dirty="0"/>
              <a:t>Развитие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B5AD830-887C-487A-A066-02E85CDC6D7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E51AB5-4CA9-4091-81BB-82FEC4E7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943099"/>
            <a:ext cx="4380760" cy="397053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effectLst/>
                <a:ea typeface="Arial" panose="020B0604020202020204" pitchFamily="34" charset="0"/>
              </a:rPr>
              <a:t>Добавление уровня деления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ea typeface="Arial" panose="020B0604020202020204" pitchFamily="34" charset="0"/>
              </a:rPr>
              <a:t>Добавление магазина с </a:t>
            </a:r>
            <a:r>
              <a:rPr lang="ru-RU" dirty="0" err="1">
                <a:ea typeface="Arial" panose="020B0604020202020204" pitchFamily="34" charset="0"/>
              </a:rPr>
              <a:t>бустами</a:t>
            </a:r>
            <a:endParaRPr lang="ru-RU" dirty="0">
              <a:ea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6146" name="Picture 2" descr="1920x1080 px, Apple Inc, Компьютер, Эволюция, Серый фон, минимализм">
            <a:extLst>
              <a:ext uri="{FF2B5EF4-FFF2-40B4-BE49-F238E27FC236}">
                <a16:creationId xmlns:a16="http://schemas.microsoft.com/office/drawing/2014/main" id="{A1FD8E51-445A-449D-9687-F79291CD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60" y="1714499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2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7F7B2-DEBC-4D14-8B53-6B98B244F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354510"/>
            <a:ext cx="8361229" cy="209822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5310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56720-B708-4B15-9C0D-37BB942C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C8956-0F11-4BF7-BB08-6FDCC783E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ED488-ED52-46C1-A38F-CE68E8A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4040"/>
            <a:ext cx="3855720" cy="660400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Введение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8E33CA9-133A-4A93-B94B-89B0EDAD24D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CA0A46-5982-4711-9F67-E38900412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1833880"/>
            <a:ext cx="4429125" cy="437388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Arial" panose="020B0604020202020204" pitchFamily="34" charset="0"/>
              </a:rPr>
              <a:t>Устный счёт является неотъемлемой частью нашей жизни. </a:t>
            </a:r>
            <a:r>
              <a:rPr lang="ru-RU" dirty="0"/>
              <a:t>Он помогает концентрировать внимание для решения сложных жизненных задач.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FC3DA0-C13A-4A02-9C68-88B078CAE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1" b="13750"/>
          <a:stretch/>
        </p:blipFill>
        <p:spPr>
          <a:xfrm>
            <a:off x="6927889" y="758506"/>
            <a:ext cx="3868341" cy="534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09128-6CE5-4A53-854B-CC3880596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70" y="574039"/>
            <a:ext cx="4066380" cy="78803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Актуальность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F488C8-00D1-403C-A33A-05A7809DE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2120" y="-1"/>
            <a:ext cx="6659880" cy="6857999"/>
          </a:xfrm>
        </p:spPr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41EBF-F210-43D6-A781-6C82B0D5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870" y="1791439"/>
            <a:ext cx="4565934" cy="4261281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effectLst/>
                <a:latin typeface="Franklin Gothic Book" panose="020B0503020102020204" pitchFamily="34" charset="0"/>
                <a:ea typeface="Arial" panose="020B0604020202020204" pitchFamily="34" charset="0"/>
              </a:rPr>
              <a:t>Устный счёт применяется во многих сферах жизни, таких как  школа или поход в магазин, а также это хорошая тренировка для мозгов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5CC9FD-DE56-40C6-B6B8-A81D31D4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35" y="1114424"/>
            <a:ext cx="37528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7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FE3D91-3D1C-44EC-B4D2-DB869933CEB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AB586-18F9-4C53-AE94-4F050744A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7" r="4420"/>
          <a:stretch/>
        </p:blipFill>
        <p:spPr>
          <a:xfrm>
            <a:off x="5885656" y="1238250"/>
            <a:ext cx="5896768" cy="43814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DDD7B-A9C8-4FCD-A8C5-64D2FF80C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74675"/>
            <a:ext cx="3856038" cy="2157413"/>
          </a:xfrm>
        </p:spPr>
        <p:txBody>
          <a:bodyPr/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Цель создания приложения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4CC55D8-B433-49C0-A599-F90D813DC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899" y="2855913"/>
            <a:ext cx="4143375" cy="301148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Тренировка устного счёта и концентрации пользователей в игровой форме</a:t>
            </a:r>
          </a:p>
        </p:txBody>
      </p:sp>
    </p:spTree>
    <p:extLst>
      <p:ext uri="{BB962C8B-B14F-4D97-AF65-F5344CB8AC3E}">
        <p14:creationId xmlns:p14="http://schemas.microsoft.com/office/powerpoint/2010/main" val="11729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3960A-6D97-4595-9E50-192529C5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приложения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B17BA8-5F29-4A8B-A627-2F7B55D92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9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757FC-C370-4447-A165-B4562007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74040"/>
            <a:ext cx="9537700" cy="1051560"/>
          </a:xfrm>
        </p:spPr>
        <p:txBody>
          <a:bodyPr/>
          <a:lstStyle/>
          <a:p>
            <a:r>
              <a:rPr lang="ru-RU" dirty="0"/>
              <a:t>Использованные технологии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A98CF02-36A0-47D8-BA01-D6F129D0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679" y="3300038"/>
            <a:ext cx="3417421" cy="333679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C5BFB-ED0A-4C01-B840-E583C7BF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79" y="4226727"/>
            <a:ext cx="3747943" cy="148341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24D7AA6-00AE-4A41-80DB-15DF638F7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66" y="1438907"/>
            <a:ext cx="2217467" cy="226813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0C518DA-59DF-4816-8FFE-E59FD1CDA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93" y="1507364"/>
            <a:ext cx="2083616" cy="213122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51BFAA9-10D4-4565-8000-B1D07BBE8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4822" y="1438907"/>
            <a:ext cx="2217468" cy="22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6FBFB-F2E7-4842-8BE4-2F551C63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3936877" cy="1228127"/>
          </a:xfrm>
        </p:spPr>
        <p:txBody>
          <a:bodyPr>
            <a:noAutofit/>
          </a:bodyPr>
          <a:lstStyle/>
          <a:p>
            <a:r>
              <a:rPr lang="ru-RU" dirty="0"/>
              <a:t>Структура программы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74CD55-06BD-4A06-A0DD-576DC894DC6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530C2A-ED9E-4484-91DC-75A9E66C7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899" y="2246367"/>
            <a:ext cx="3855720" cy="3472262"/>
          </a:xfrm>
        </p:spPr>
        <p:txBody>
          <a:bodyPr>
            <a:normAutofit/>
          </a:bodyPr>
          <a:lstStyle/>
          <a:p>
            <a:r>
              <a:rPr lang="ru-RU" dirty="0"/>
              <a:t>Написаны классы для: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создания спрайтов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создания кнопок</a:t>
            </a:r>
          </a:p>
          <a:p>
            <a:r>
              <a:rPr lang="ru-RU" dirty="0"/>
              <a:t>Функции для создания разных экранов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076903-F513-41D5-9364-F11B9FC1A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361" y="735806"/>
            <a:ext cx="3187579" cy="538638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2E1186-D7EA-421E-9347-C1888CAA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31" y="2528888"/>
            <a:ext cx="3085058" cy="18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5115494-263A-4D07-B5C9-41249FB3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769171" cy="2157884"/>
          </a:xfrm>
        </p:spPr>
        <p:txBody>
          <a:bodyPr/>
          <a:lstStyle/>
          <a:p>
            <a:r>
              <a:rPr lang="ru-RU" dirty="0"/>
              <a:t>База данных в программе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ABFA24-7633-428A-A8B8-804C4FC2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598733"/>
            <a:ext cx="4698474" cy="1414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9C271B-56F9-418F-9DEC-406F0FA88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12" y="2793273"/>
            <a:ext cx="3062288" cy="10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7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Другая 2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0_TF34357615.potx" id="{A206F92C-1067-42D6-A79D-E07CC9D7BC98}" vid="{699DF033-0BBC-4BA3-8BC5-A5FE19D29B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Уголки</Template>
  <TotalTime>1512</TotalTime>
  <Words>130</Words>
  <Application>Microsoft Office PowerPoint</Application>
  <PresentationFormat>Широкоэкранный</PresentationFormat>
  <Paragraphs>31</Paragraphs>
  <Slides>18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Franklin Gothic Book</vt:lpstr>
      <vt:lpstr>Franklin Gothic Medium</vt:lpstr>
      <vt:lpstr>Уголки</vt:lpstr>
      <vt:lpstr>Mathcar</vt:lpstr>
      <vt:lpstr>Введение</vt:lpstr>
      <vt:lpstr>Введение</vt:lpstr>
      <vt:lpstr>Актуальность</vt:lpstr>
      <vt:lpstr>Цель создания приложения</vt:lpstr>
      <vt:lpstr>Реализация приложения</vt:lpstr>
      <vt:lpstr>Использованные технологии</vt:lpstr>
      <vt:lpstr>Структура программы</vt:lpstr>
      <vt:lpstr>База данных в программе</vt:lpstr>
      <vt:lpstr>Визуализация приложения</vt:lpstr>
      <vt:lpstr>Визуализация приложения</vt:lpstr>
      <vt:lpstr>Визуализация приложения</vt:lpstr>
      <vt:lpstr>Ошибки</vt:lpstr>
      <vt:lpstr>Работа программы</vt:lpstr>
      <vt:lpstr>Заключение</vt:lpstr>
      <vt:lpstr>Выводы</vt:lpstr>
      <vt:lpstr>Развитие</vt:lpstr>
      <vt:lpstr>Благодарю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Инфопанель инженерного лицея нгту</dc:title>
  <dc:creator>Даниил Долгов</dc:creator>
  <cp:lastModifiedBy>Ольга Демидович</cp:lastModifiedBy>
  <cp:revision>26</cp:revision>
  <dcterms:created xsi:type="dcterms:W3CDTF">2021-11-10T15:06:11Z</dcterms:created>
  <dcterms:modified xsi:type="dcterms:W3CDTF">2023-01-15T17:12:08Z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